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3" r:id="rId1"/>
  </p:sldMasterIdLst>
  <p:notesMasterIdLst>
    <p:notesMasterId r:id="rId14"/>
  </p:notesMasterIdLst>
  <p:sldIdLst>
    <p:sldId id="281" r:id="rId2"/>
    <p:sldId id="282" r:id="rId3"/>
    <p:sldId id="283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98EA19-872A-443A-8885-AE728806274A}">
  <a:tblStyle styleId="{AC98EA19-872A-443A-8885-AE72880627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E5EB2D0-49B7-4A24-BA49-720F428E9A8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686e0dbce6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686e0dbce6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6cd9e9acf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6cd9e9acf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6cf1d8f18d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6cf1d8f18d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b8934828ba_1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b8934828ba_1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686e0dbce6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686e0dbce6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686e0dbce6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686e0dbce6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686e0dbce6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686e0dbce6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686e0dbce6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686e0dbce6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6cf1d8f18d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6cf1d8f18d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686e0dbce6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686e0dbce6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b8934828ba_1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b8934828ba_1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b8934828ba_1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b8934828ba_1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002DE-9DD9-4F5C-A16B-2FEA6CC09D1E}" type="datetimeFigureOut">
              <a:rPr lang="en-IN" smtClean="0"/>
              <a:t>05-05-2024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2507964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002DE-9DD9-4F5C-A16B-2FEA6CC09D1E}" type="datetimeFigureOut">
              <a:rPr lang="en-IN" smtClean="0"/>
              <a:t>05-05-2024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0245199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002DE-9DD9-4F5C-A16B-2FEA6CC09D1E}" type="datetimeFigureOut">
              <a:rPr lang="en-IN" smtClean="0"/>
              <a:t>05-05-2024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0459502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168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002DE-9DD9-4F5C-A16B-2FEA6CC09D1E}" type="datetimeFigureOut">
              <a:rPr lang="en-IN" smtClean="0"/>
              <a:t>05-05-2024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682481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002DE-9DD9-4F5C-A16B-2FEA6CC09D1E}" type="datetimeFigureOut">
              <a:rPr lang="en-IN" smtClean="0"/>
              <a:t>05-05-2024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8053827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002DE-9DD9-4F5C-A16B-2FEA6CC09D1E}" type="datetimeFigureOut">
              <a:rPr lang="en-IN" smtClean="0"/>
              <a:t>05-05-2024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9223474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002DE-9DD9-4F5C-A16B-2FEA6CC09D1E}" type="datetimeFigureOut">
              <a:rPr lang="en-IN" smtClean="0"/>
              <a:t>05-05-2024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974756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002DE-9DD9-4F5C-A16B-2FEA6CC09D1E}" type="datetimeFigureOut">
              <a:rPr lang="en-IN" smtClean="0"/>
              <a:t>05-05-2024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4610235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002DE-9DD9-4F5C-A16B-2FEA6CC09D1E}" type="datetimeFigureOut">
              <a:rPr lang="en-IN" smtClean="0"/>
              <a:t>05-05-2024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50715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002DE-9DD9-4F5C-A16B-2FEA6CC09D1E}" type="datetimeFigureOut">
              <a:rPr lang="en-IN" smtClean="0"/>
              <a:t>05-05-2024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4053734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002DE-9DD9-4F5C-A16B-2FEA6CC09D1E}" type="datetimeFigureOut">
              <a:rPr lang="en-IN" smtClean="0"/>
              <a:t>05-05-2024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6548453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5002DE-9DD9-4F5C-A16B-2FEA6CC09D1E}" type="datetimeFigureOut">
              <a:rPr lang="en-IN" smtClean="0"/>
              <a:t>05-05-2024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16796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kaggle.com/datasets/vbookshelf/rice-leaf-disease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59"/>
          <p:cNvPicPr preferRelativeResize="0"/>
          <p:nvPr/>
        </p:nvPicPr>
        <p:blipFill rotWithShape="1">
          <a:blip r:embed="rId3">
            <a:alphaModFix/>
          </a:blip>
          <a:srcRect b="2643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9"/>
          <p:cNvSpPr txBox="1">
            <a:spLocks noGrp="1"/>
          </p:cNvSpPr>
          <p:nvPr>
            <p:ph type="title"/>
          </p:nvPr>
        </p:nvSpPr>
        <p:spPr>
          <a:xfrm>
            <a:off x="311700" y="1480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endParaRPr dirty="0">
              <a:solidFill>
                <a:schemeClr val="accent2">
                  <a:lumMod val="5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2" name="Google Shape;34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8050" y="855475"/>
            <a:ext cx="5801024" cy="410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60"/>
          <p:cNvPicPr preferRelativeResize="0"/>
          <p:nvPr/>
        </p:nvPicPr>
        <p:blipFill rotWithShape="1">
          <a:blip r:embed="rId3">
            <a:alphaModFix amt="9000"/>
          </a:blip>
          <a:srcRect t="1204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60"/>
          <p:cNvSpPr txBox="1"/>
          <p:nvPr/>
        </p:nvSpPr>
        <p:spPr>
          <a:xfrm>
            <a:off x="360550" y="33935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007A3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Novelty</a:t>
            </a:r>
            <a:endParaRPr sz="3600" b="1" dirty="0">
              <a:solidFill>
                <a:srgbClr val="007A3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9" name="Google Shape;349;p60"/>
          <p:cNvSpPr txBox="1">
            <a:spLocks noGrp="1"/>
          </p:cNvSpPr>
          <p:nvPr>
            <p:ph type="body" idx="1"/>
          </p:nvPr>
        </p:nvSpPr>
        <p:spPr>
          <a:xfrm>
            <a:off x="449575" y="1266325"/>
            <a:ext cx="52263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project introduces a user-friendly interface for rice disease classification, enabling users to upload rice images effortlessly and obtain disease predictions swiftly, thereby streamlining crop monitoring and enhancing agricultural productivity.</a:t>
            </a:r>
            <a:endParaRPr dirty="0">
              <a:solidFill>
                <a:srgbClr val="00B0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0" name="Google Shape;35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0974" y="669725"/>
            <a:ext cx="1707362" cy="380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3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5"/>
          <p:cNvSpPr txBox="1">
            <a:spLocks noGrp="1"/>
          </p:cNvSpPr>
          <p:nvPr>
            <p:ph type="title"/>
          </p:nvPr>
        </p:nvSpPr>
        <p:spPr>
          <a:xfrm>
            <a:off x="685881" y="1040458"/>
            <a:ext cx="8520112" cy="70643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40" dirty="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structure</a:t>
            </a:r>
            <a:endParaRPr sz="2240" dirty="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12" name="Google Shape;312;p55"/>
          <p:cNvGraphicFramePr/>
          <p:nvPr/>
        </p:nvGraphicFramePr>
        <p:xfrm>
          <a:off x="772250" y="1631075"/>
          <a:ext cx="5284475" cy="2573200"/>
        </p:xfrm>
        <a:graphic>
          <a:graphicData uri="http://schemas.openxmlformats.org/drawingml/2006/table">
            <a:tbl>
              <a:tblPr>
                <a:noFill/>
                <a:tableStyleId>{AC98EA19-872A-443A-8885-AE728806274A}</a:tableStyleId>
              </a:tblPr>
              <a:tblGrid>
                <a:gridCol w="209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0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Attribute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Images Type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JPEG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Resolution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300 dpi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No. of Images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120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Link of Kaggle Dataset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chemeClr val="hlink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4"/>
                        </a:rPr>
                        <a:t>Rice Leaf Diseases Dataset (kaggle.com)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No. of Classes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 with 120 images each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</TotalTime>
  <Words>73</Words>
  <Application>Microsoft Office PowerPoint</Application>
  <PresentationFormat>On-screen Show (16:9)</PresentationFormat>
  <Paragraphs>16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Times New Roman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Dataset structure</vt:lpstr>
      <vt:lpstr>PowerPoint Presentation</vt:lpstr>
      <vt:lpstr>PowerPoint Presentation</vt:lpstr>
      <vt:lpstr>PowerPoint Presentation</vt:lpstr>
      <vt:lpstr>Methodology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Project :Rice Disease classification Team Members name: Garv Sharma Vibhay Bakshi </dc:title>
  <cp:lastModifiedBy>Vibhay Bakshi</cp:lastModifiedBy>
  <cp:revision>4</cp:revision>
  <dcterms:modified xsi:type="dcterms:W3CDTF">2024-05-05T10:24:02Z</dcterms:modified>
</cp:coreProperties>
</file>